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1349-AD7D-4A8A-9C0C-B7ACB9EDFE28}" type="datetimeFigureOut">
              <a:rPr lang="ru-RU" smtClean="0"/>
              <a:t>15.09.2016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0FF9-522C-4F11-9B8E-DA970577A95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559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1349-AD7D-4A8A-9C0C-B7ACB9EDFE28}" type="datetimeFigureOut">
              <a:rPr lang="ru-RU" smtClean="0"/>
              <a:t>15.09.2016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0FF9-522C-4F11-9B8E-DA970577A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67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1349-AD7D-4A8A-9C0C-B7ACB9EDFE28}" type="datetimeFigureOut">
              <a:rPr lang="ru-RU" smtClean="0"/>
              <a:t>15.09.2016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0FF9-522C-4F11-9B8E-DA970577A95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0748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1349-AD7D-4A8A-9C0C-B7ACB9EDFE28}" type="datetimeFigureOut">
              <a:rPr lang="ru-RU" smtClean="0"/>
              <a:t>15.09.2016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0FF9-522C-4F11-9B8E-DA970577A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345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1349-AD7D-4A8A-9C0C-B7ACB9EDFE28}" type="datetimeFigureOut">
              <a:rPr lang="ru-RU" smtClean="0"/>
              <a:t>15.09.2016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0FF9-522C-4F11-9B8E-DA970577A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46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1349-AD7D-4A8A-9C0C-B7ACB9EDFE28}" type="datetimeFigureOut">
              <a:rPr lang="ru-RU" smtClean="0"/>
              <a:t>15.09.2016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0FF9-522C-4F11-9B8E-DA970577A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96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1349-AD7D-4A8A-9C0C-B7ACB9EDFE28}" type="datetimeFigureOut">
              <a:rPr lang="ru-RU" smtClean="0"/>
              <a:t>15.09.2016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0FF9-522C-4F11-9B8E-DA970577A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456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E3F1349-AD7D-4A8A-9C0C-B7ACB9EDFE28}" type="datetimeFigureOut">
              <a:rPr lang="ru-RU" smtClean="0"/>
              <a:t>15.09.2016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BC0FF9-522C-4F11-9B8E-DA970577A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35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1349-AD7D-4A8A-9C0C-B7ACB9EDFE28}" type="datetimeFigureOut">
              <a:rPr lang="ru-RU" smtClean="0"/>
              <a:t>15.09.2016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0FF9-522C-4F11-9B8E-DA970577A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937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1349-AD7D-4A8A-9C0C-B7ACB9EDFE28}" type="datetimeFigureOut">
              <a:rPr lang="ru-RU" smtClean="0"/>
              <a:t>15.09.2016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0FF9-522C-4F11-9B8E-DA970577A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01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1349-AD7D-4A8A-9C0C-B7ACB9EDFE28}" type="datetimeFigureOut">
              <a:rPr lang="ru-RU" smtClean="0"/>
              <a:t>15.09.2016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0FF9-522C-4F11-9B8E-DA970577A9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346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E3F1349-AD7D-4A8A-9C0C-B7ACB9EDFE28}" type="datetimeFigureOut">
              <a:rPr lang="ru-RU" smtClean="0"/>
              <a:t>15.09.2016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ABC0FF9-522C-4F11-9B8E-DA970577A95A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41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Вычисление углов между прямыми и плоскостями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Геометрия</a:t>
            </a:r>
          </a:p>
          <a:p>
            <a:r>
              <a:rPr lang="ru-RU" dirty="0" smtClean="0"/>
              <a:t>11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966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Направляющий вектор прямой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08700" y="2092960"/>
            <a:ext cx="3916680" cy="4131734"/>
          </a:xfrm>
        </p:spPr>
        <p:txBody>
          <a:bodyPr/>
          <a:lstStyle/>
          <a:p>
            <a:r>
              <a:rPr lang="ru-RU" altLang="ru-RU" sz="2800" b="1" i="1" dirty="0">
                <a:latin typeface="Times New Roman" panose="02020603050405020304" pitchFamily="18" charset="0"/>
              </a:rPr>
              <a:t>Ненулевой вектор называется </a:t>
            </a:r>
            <a:r>
              <a:rPr lang="ru-RU" altLang="ru-RU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направляющим вектором</a:t>
            </a:r>
            <a:r>
              <a:rPr lang="ru-RU" altLang="ru-RU" sz="2800" b="1" i="1" dirty="0">
                <a:latin typeface="Times New Roman" panose="02020603050405020304" pitchFamily="18" charset="0"/>
              </a:rPr>
              <a:t> прямой, если он лежит на самой прямой, либо на прямой, параллельной ей.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7262" r="65371" b="47529"/>
          <a:stretch/>
        </p:blipFill>
        <p:spPr>
          <a:xfrm>
            <a:off x="1358901" y="2272239"/>
            <a:ext cx="4102099" cy="312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78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Нахождение угла между прямыми.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5663" y="2641600"/>
            <a:ext cx="10233494" cy="157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57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Нахождение угла между прямой и плоскостью.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0724" y="2032000"/>
            <a:ext cx="10374639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26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5769" y="1943252"/>
            <a:ext cx="10641421" cy="435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1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6393" y="2590800"/>
            <a:ext cx="10906808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62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" y="-615097"/>
            <a:ext cx="10058400" cy="1450757"/>
          </a:xfrm>
        </p:spPr>
        <p:txBody>
          <a:bodyPr/>
          <a:lstStyle/>
          <a:p>
            <a:r>
              <a:rPr lang="ru-RU" dirty="0" smtClean="0"/>
              <a:t>№ 467 (а) 1 способ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" y="969434"/>
            <a:ext cx="10777220" cy="5063066"/>
          </a:xfrm>
        </p:spPr>
        <p:txBody>
          <a:bodyPr/>
          <a:lstStyle/>
          <a:p>
            <a:endParaRPr lang="ru-RU" altLang="ru-RU" b="1" i="1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090903"/>
            <a:ext cx="7797800" cy="518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74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280" y="-526197"/>
            <a:ext cx="10058400" cy="1450757"/>
          </a:xfrm>
        </p:spPr>
        <p:txBody>
          <a:bodyPr/>
          <a:lstStyle/>
          <a:p>
            <a:r>
              <a:rPr lang="ru-RU" dirty="0" smtClean="0"/>
              <a:t>№ 467 (а) 2 способ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0100" y="924560"/>
            <a:ext cx="6482465" cy="543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290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3200" dirty="0"/>
              <a:t>П.52, №466 (</a:t>
            </a:r>
            <a:r>
              <a:rPr lang="ru-RU" sz="3200" dirty="0" err="1"/>
              <a:t>б,в</a:t>
            </a:r>
            <a:r>
              <a:rPr lang="ru-RU" sz="3200" dirty="0"/>
              <a:t>), </a:t>
            </a:r>
            <a:endParaRPr lang="ru-RU" sz="3200" dirty="0" smtClean="0"/>
          </a:p>
          <a:p>
            <a:pPr algn="ctr"/>
            <a:r>
              <a:rPr lang="ru-RU" sz="3200" dirty="0" smtClean="0"/>
              <a:t>№ </a:t>
            </a:r>
            <a:r>
              <a:rPr lang="ru-RU" sz="3200" dirty="0"/>
              <a:t>467 (б) двумя способами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095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680" y="1569303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ru-RU" dirty="0"/>
              <a:t>Возьмите смайлик соответствующий Вашему настроению  на конец урока и, уходя    прикрепите его на доске с магнитной основой. 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смайлл"/>
          <p:cNvPicPr>
            <a:picLocks noGrp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123"/>
          <a:stretch>
            <a:fillRect/>
          </a:stretch>
        </p:blipFill>
        <p:spPr bwMode="auto">
          <a:xfrm>
            <a:off x="1841500" y="2895600"/>
            <a:ext cx="70358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83358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</TotalTime>
  <Words>96</Words>
  <Application>Microsoft Office PowerPoint</Application>
  <PresentationFormat>Широкоэкранный</PresentationFormat>
  <Paragraphs>14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Times New Roman</vt:lpstr>
      <vt:lpstr>Ретро</vt:lpstr>
      <vt:lpstr>Вычисление углов между прямыми и плоскостями</vt:lpstr>
      <vt:lpstr>Направляющий вектор прямой</vt:lpstr>
      <vt:lpstr>Нахождение угла между прямыми.</vt:lpstr>
      <vt:lpstr>Нахождение угла между прямой и плоскостью.</vt:lpstr>
      <vt:lpstr>Презентация PowerPoint</vt:lpstr>
      <vt:lpstr>Решение:</vt:lpstr>
      <vt:lpstr>№ 467 (а) 1 способ</vt:lpstr>
      <vt:lpstr>№ 467 (а) 2 способ</vt:lpstr>
      <vt:lpstr>Домашнее задание</vt:lpstr>
      <vt:lpstr>Возьмите смайлик соответствующий Вашему настроению  на конец урока и, уходя    прикрепите его на доске с магнитной основой. 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Вычисление углов между прямыми и плоскостями</dc:title>
  <dc:creator>isy</dc:creator>
  <cp:lastModifiedBy>isy</cp:lastModifiedBy>
  <cp:revision>3</cp:revision>
  <dcterms:created xsi:type="dcterms:W3CDTF">2016-09-15T14:46:59Z</dcterms:created>
  <dcterms:modified xsi:type="dcterms:W3CDTF">2016-09-15T15:06:43Z</dcterms:modified>
</cp:coreProperties>
</file>